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2192000" cy="6858000"/>
  <p:notesSz cx="12192000" cy="6858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Sahaya Merli Abin</dc:creator>
  <dc:title>PowerPoint Presentation</dc:title>
  <dcterms:created xsi:type="dcterms:W3CDTF">2026-02-04T14:43:54Z</dcterms:created>
  <dcterms:modified xsi:type="dcterms:W3CDTF">2026-02-04T14:43:54Z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2026-02-04T00:00:00Z</vt:filetime>
  </property>
  <property fmtid="{D5CDD505-2E9C-101B-9397-08002B2CF9AE}" pid="3" name="Creator">
    <vt:lpwstr>Microsoft® PowerPoint® LTSC</vt:lpwstr>
  </property>
  <property fmtid="{D5CDD505-2E9C-101B-9397-08002B2CF9AE}" pid="4" name="LastSaved">
    <vt:filetime>2026-02-04T00:00:00Z</vt:filetime>
  </property>
  <property fmtid="{D5CDD505-2E9C-101B-9397-08002B2CF9AE}" pid="5" name="Producer">
    <vt:lpwstr>Microsoft® PowerPoint® LTSC</vt:lpwstr>
  </property>
</Properties>
</file>